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9059-E25D-4A9B-B43A-8A9B61376512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469-BBBC-4B4D-9964-9F5B41053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9059-E25D-4A9B-B43A-8A9B61376512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5469-BBBC-4B4D-9964-9F5B41053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0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«Мир моей мечты»</a:t>
            </a:r>
            <a:endParaRPr lang="ru-RU" sz="8000" b="1" dirty="0">
              <a:ln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Чем мы только не занимались и кем мы только не были…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3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</a:rPr>
              <a:t>«Делу время, потехе час.»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8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rgbClr val="FF0000"/>
                </a:solidFill>
              </a:rPr>
              <a:t>«От улыбки станет всем светлей!»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1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Наши вожатые.</a:t>
            </a:r>
            <a:endParaRPr lang="ru-RU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«Здоровый дух в здоровом теле».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chemeClr val="accent6">
                    <a:lumMod val="50000"/>
                  </a:schemeClr>
                </a:solidFill>
              </a:rPr>
              <a:t>На костровой…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chemeClr val="accent5">
                    <a:lumMod val="75000"/>
                  </a:schemeClr>
                </a:solidFill>
              </a:rPr>
              <a:t>Закрытие смены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Мы приехали! Ура!!!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4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Последний день. Прощание.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rgbClr val="FF0000"/>
                </a:solidFill>
              </a:rPr>
              <a:t>Первый день. Знакомство.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chemeClr val="accent6">
                    <a:lumMod val="75000"/>
                  </a:schemeClr>
                </a:solidFill>
              </a:rPr>
              <a:t>В гостях у доктора Айболита.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1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rgbClr val="0070C0"/>
                </a:solidFill>
              </a:rPr>
              <a:t>Второй день. Выход в море.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</a:rPr>
              <a:t>Открытие смены.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5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Мы знакомимся друг с другом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5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</a:rPr>
              <a:t>«Эти ярмарки краски…»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9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«Мир моей мечты»</vt:lpstr>
      <vt:lpstr>Мы приехали! Ура!!!</vt:lpstr>
      <vt:lpstr>Первый день. Знакомство.</vt:lpstr>
      <vt:lpstr>В гостях у доктора Айболита.</vt:lpstr>
      <vt:lpstr>Второй день. Выход в море.</vt:lpstr>
      <vt:lpstr>Презентация PowerPoint</vt:lpstr>
      <vt:lpstr>Открытие смены.</vt:lpstr>
      <vt:lpstr>Мы знакомимся друг с другом</vt:lpstr>
      <vt:lpstr>«Эти ярмарки краски…»</vt:lpstr>
      <vt:lpstr>Презентация PowerPoint</vt:lpstr>
      <vt:lpstr>Чем мы только не занимались и кем мы только не были…</vt:lpstr>
      <vt:lpstr>Презентация PowerPoint</vt:lpstr>
      <vt:lpstr>«Делу время, потехе час.»</vt:lpstr>
      <vt:lpstr>Презентация PowerPoint</vt:lpstr>
      <vt:lpstr>«От улыбки станет всем светлей!»</vt:lpstr>
      <vt:lpstr>Наши вожатые.</vt:lpstr>
      <vt:lpstr>«Здоровый дух в здоровом теле».</vt:lpstr>
      <vt:lpstr>На костровой…</vt:lpstr>
      <vt:lpstr>Закрытие смены</vt:lpstr>
      <vt:lpstr>Презентация PowerPoint</vt:lpstr>
      <vt:lpstr>Последний день. Прощание.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моей мечты»</dc:title>
  <dc:creator>Home</dc:creator>
  <cp:lastModifiedBy>Home</cp:lastModifiedBy>
  <cp:revision>1</cp:revision>
  <dcterms:created xsi:type="dcterms:W3CDTF">2014-11-04T10:06:13Z</dcterms:created>
  <dcterms:modified xsi:type="dcterms:W3CDTF">2014-11-04T10:06:13Z</dcterms:modified>
</cp:coreProperties>
</file>